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0" r:id="rId3"/>
    <p:sldId id="269" r:id="rId4"/>
    <p:sldId id="276" r:id="rId5"/>
    <p:sldId id="257" r:id="rId6"/>
    <p:sldId id="297" r:id="rId7"/>
    <p:sldId id="275" r:id="rId8"/>
    <p:sldId id="299" r:id="rId9"/>
    <p:sldId id="272" r:id="rId10"/>
    <p:sldId id="270" r:id="rId11"/>
    <p:sldId id="268" r:id="rId12"/>
    <p:sldId id="279" r:id="rId13"/>
    <p:sldId id="273" r:id="rId14"/>
    <p:sldId id="280" r:id="rId15"/>
    <p:sldId id="281" r:id="rId16"/>
    <p:sldId id="28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FFCC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mtClean="0"/>
              <a:t> </a:t>
            </a:r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74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96964"/>
            <a:ext cx="3799015" cy="43013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88640"/>
            <a:ext cx="8496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Интересные факты из жизни </a:t>
            </a:r>
          </a:p>
          <a:p>
            <a:pPr algn="ctr"/>
            <a:r>
              <a:rPr lang="ru-RU" sz="4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М.Ю. Лермонтова</a:t>
            </a:r>
            <a:endParaRPr lang="ru-RU" sz="4800" b="1" i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10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496">
        <p14:warp dir="in"/>
      </p:transition>
    </mc:Choice>
    <mc:Fallback>
      <p:transition spd="slow" advTm="44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42" b="35955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48491" y="1659285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Большую часть жизни Лермонтова считали некрасивым человеком. Он был низкорослым, сутулым, с недобрым взглядом мрачных глаз и такой же недоброй улыбкой. Однако в последние годы жизни поэт преобразился, некоторые считали его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красавцем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963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312"/>
    </mc:Choice>
    <mc:Fallback>
      <p:transition advTm="3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90195" y="476672"/>
            <a:ext cx="843027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smtClean="0"/>
              <a:t> </a:t>
            </a:r>
            <a:r>
              <a:rPr lang="ru-RU" sz="3000" b="1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Бабушка Елизавета Алексеевна Арсеньева очень любила маленького Мишу и его воспитанием занималась сама лично. Являясь представительницей богатого рода, она могла позволить давать Мише все что угодно и оплачивать дорогостоящее обучение. Отцу это было не по карману и он согласился с Елизаветой Алексеевной, что до 16 лет она будет заниматься его воспитанием, но при этом она должна во всем с ним советоваться. Кстати именно бабушка дала внуку имя </a:t>
            </a:r>
            <a:r>
              <a:rPr lang="ru-RU" sz="3000" b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Михаил</a:t>
            </a:r>
            <a:endParaRPr lang="ru-RU" sz="3000" b="1">
              <a:solidFill>
                <a:schemeClr val="tx2">
                  <a:lumMod val="5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ru-RU" sz="3200" b="1">
              <a:solidFill>
                <a:schemeClr val="tx2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69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6"/>
    </mc:Choice>
    <mc:Fallback xmlns="">
      <p:transition spd="slow" advTm="1537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57569" y="1484784"/>
            <a:ext cx="82288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В семье Лермонтова почему-то было принято разговаривать на французском языке. И когда Михаил впервые услышал как прекрасно звучит русская сказка на родном языке, то он буквально в него влюбился, считая его мелодичным и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прекрасным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49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933">
        <p14:reveal/>
      </p:transition>
    </mc:Choice>
    <mc:Fallback>
      <p:transition spd="slow" advTm="109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14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899592" y="355596"/>
            <a:ext cx="77048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Михаил был достаточно дерзким молодым человеком, любил подшучивать над другими, иногда даже эти шутки переходили все границы. И он совершенно не стеснялся своего поведения, его это наоборот забавляло. Из-за таких вот шуток он и схлестнулся в дуэли с отставным кавалеристом Мартыновым, на которой он и погиб от пули в грудь.</a:t>
            </a:r>
          </a:p>
        </p:txBody>
      </p:sp>
    </p:spTree>
    <p:extLst>
      <p:ext uri="{BB962C8B-B14F-4D97-AF65-F5344CB8AC3E}">
        <p14:creationId xmlns:p14="http://schemas.microsoft.com/office/powerpoint/2010/main" val="303279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74"/>
    </mc:Choice>
    <mc:Fallback xmlns="">
      <p:transition spd="slow" advTm="1477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80309" y="1556792"/>
            <a:ext cx="8136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Он стал более свободным, раскованным в общении, и эта свобода удивительно красила молодого человека. Все его три Музы – Екатерина Сушкова, Наталья Иванова, Варвара Лопухина не отвечали ему взаимностью, и вышли замуж за других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людей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algn="ctr"/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09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58"/>
    </mc:Choice>
    <mc:Fallback xmlns="">
      <p:transition spd="slow" advTm="1055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31540" y="404664"/>
            <a:ext cx="828092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smtClean="0"/>
              <a:t> </a:t>
            </a:r>
            <a:r>
              <a:rPr lang="ru-RU" sz="2800" b="1">
                <a:solidFill>
                  <a:srgbClr val="002060"/>
                </a:solidFill>
                <a:latin typeface="Cambria" panose="02040503050406030204" pitchFamily="18" charset="0"/>
              </a:rPr>
              <a:t>Одним из самых странных, но интересных фактов о Лермонтове является то, что он верил в сверхъестественное и предсказания. Из-за этого он очень часто обращался к гадалкам. Также, все свои важные решения он принимал при помощи подкидывания простой монетки. </a:t>
            </a:r>
            <a:r>
              <a:rPr lang="ru-RU" sz="2800" b="1" smtClean="0">
                <a:solidFill>
                  <a:srgbClr val="002060"/>
                </a:solidFill>
                <a:latin typeface="Cambria" panose="02040503050406030204" pitchFamily="18" charset="0"/>
              </a:rPr>
              <a:t>Монетка и </a:t>
            </a:r>
            <a:r>
              <a:rPr lang="ru-RU" sz="2800" b="1">
                <a:solidFill>
                  <a:srgbClr val="002060"/>
                </a:solidFill>
                <a:latin typeface="Cambria" panose="02040503050406030204" pitchFamily="18" charset="0"/>
              </a:rPr>
              <a:t>решила судьбу Лермонтова. Он стоял перед выбором: ехать на службу или ненадолго остаться в Пятигорске. Он подбросил монетку и ему выпал Пятигорск. Именно там он и схлестнулся в смертельной дуэли с </a:t>
            </a:r>
            <a:r>
              <a:rPr lang="ru-RU" sz="2800" b="1" smtClean="0">
                <a:solidFill>
                  <a:srgbClr val="002060"/>
                </a:solidFill>
                <a:latin typeface="Cambria" panose="02040503050406030204" pitchFamily="18" charset="0"/>
              </a:rPr>
              <a:t>Мартыновым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93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19"/>
    </mc:Choice>
    <mc:Fallback xmlns="">
      <p:transition spd="slow" advTm="1521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06071" y="1844824"/>
            <a:ext cx="85318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Михаил Юрьевич женат не был, но всю жизнь был увлечен Варварой Александровной Лопухиной, в замужестве Бахметевой. Она является адресатом любовной лирики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поэта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9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9"/>
    </mc:Choice>
    <mc:Fallback xmlns="">
      <p:transition spd="slow" advTm="708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23528" y="1196752"/>
            <a:ext cx="849694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Всего экранизировано порядка 20 произведений Михаила Юрьевича, среди которых «Герой нашего времени», «Бэла», «Ашик-Кериб», «Маскарад» и др. Сам же образ писателя появлялся в 8 фильмах, среди которых «Пушкин. Последняя дуэль», где его сыграл Евгений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Стычкин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51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3"/>
    </mc:Choice>
    <mc:Fallback xmlns="">
      <p:transition spd="slow" advTm="955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784196" y="1772816"/>
            <a:ext cx="75756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Всего в недолгой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жизни Лермонтова </a:t>
            </a:r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было 2 состоявшиеся дуэли и 4 намеченных, которые удалось все же избежать благодаря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окружающим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38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5"/>
    </mc:Choice>
    <mc:Fallback xmlns="">
      <p:transition spd="slow" advTm="749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70653" y="692696"/>
            <a:ext cx="849694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Михаил Лермонтов был не только замечательным поэтом, но и отличным художником, а также прекрасно разбирался в математике. Кстати, его художественный талант вы наверняка видели в школьных учебниках или в других местах. Кроме всего прочего он рисовал автопортрет, который вышел просто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восхитительно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algn="ctr"/>
            <a:endParaRPr lang="ru-RU" sz="28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9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0"/>
    </mc:Choice>
    <mc:Fallback xmlns="">
      <p:transition spd="slow" advTm="1182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1124744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За два месяца до гибели поэт написал чудесное стихотворение «Выхожу один я на дорогу». Многие современники считают, что он предчувствовал свою смерть и в этом стихотворении Лермонтов прямо говорил о своем разочаровании и нежелании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жить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53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7"/>
    </mc:Choice>
    <mc:Fallback xmlns="">
      <p:transition spd="slow" advTm="1080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87524" y="2204864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Около 2000 улиц, площадей, переулков и других объектов населенных пунктов России носят название, связанное с фамилией поэта, например площадь имени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Лермонтова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74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9"/>
    </mc:Choice>
    <mc:Fallback xmlns="">
      <p:transition spd="slow" advTm="956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23528" y="607195"/>
            <a:ext cx="84609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smtClean="0"/>
              <a:t> </a:t>
            </a:r>
            <a:r>
              <a:rPr lang="ru-RU" sz="3000" b="1">
                <a:solidFill>
                  <a:srgbClr val="002060"/>
                </a:solidFill>
                <a:latin typeface="Cambria" panose="02040503050406030204" pitchFamily="18" charset="0"/>
              </a:rPr>
              <a:t>В 1830 году двоюродная сестра будущего поэта познакомила его с Екатериной Сушковой, которой на тот момент было уже 18 лет. Она очень понравилась юному Лермонтову, но она лишь смеялась над ним. Спустя 4 года он был зачислен в Гусарский полк и в этот момент он снова встречается с Сушковой. Михаил решает ей отомстить и «вскруживает» ей голову. У них начинается роман, из-за чего расстраивается ее свадьба с Алексеем Лопухиным. После этого Лермонтов «порвал» с </a:t>
            </a:r>
            <a:r>
              <a:rPr lang="ru-RU" sz="3000" b="1" smtClean="0">
                <a:solidFill>
                  <a:srgbClr val="002060"/>
                </a:solidFill>
                <a:latin typeface="Cambria" panose="02040503050406030204" pitchFamily="18" charset="0"/>
              </a:rPr>
              <a:t>ней</a:t>
            </a:r>
            <a:endParaRPr lang="ru-RU" sz="30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13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8"/>
    </mc:Choice>
    <mc:Fallback xmlns="">
      <p:transition spd="slow" advTm="1490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89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31540" y="692696"/>
            <a:ext cx="8280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Самое интересное, что это был не единственный раз. Лермонтов вошел во вкус и с удовольствием расстраивал чужие свадьбы, признаваясь в любви к невесте. А если девушка говорила, что не верит ему, то он обещал покончить с собой. Естественно, после разрыва свадьбы Мишель бросал свою липовую избранницу. Причем он даже мог громко посмеяться над всем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этим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6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9"/>
    </mc:Choice>
    <mc:Fallback xmlns="">
      <p:transition spd="slow" advTm="14089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80289" y="548680"/>
            <a:ext cx="8064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Cambria" panose="02040503050406030204" pitchFamily="18" charset="0"/>
              </a:rPr>
              <a:t>Лермонтов был неразборчив в еде и мог за раз съесть достаточно много, чем очень забавлял друзей. Как-то они решили разыграть Михаила Юрьевича – после долгой прогулки они угостили его специально испеченными булочками с опилками. Съев две, Лермонтов ничего не заметил, но, когда друзья открыли ему правду, очень обиделся и с тех пор ел </a:t>
            </a:r>
            <a:r>
              <a:rPr lang="ru-RU" sz="3200" b="1" smtClean="0">
                <a:solidFill>
                  <a:srgbClr val="002060"/>
                </a:solidFill>
                <a:latin typeface="Cambria" panose="02040503050406030204" pitchFamily="18" charset="0"/>
              </a:rPr>
              <a:t>только дома</a:t>
            </a:r>
            <a:endParaRPr lang="ru-RU" sz="32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34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9"/>
    </mc:Choice>
    <mc:Fallback xmlns="">
      <p:transition spd="slow" advTm="1464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756</Words>
  <Application>Microsoft Office PowerPoint</Application>
  <PresentationFormat>Экран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</dc:creator>
  <cp:lastModifiedBy>XXX</cp:lastModifiedBy>
  <cp:revision>22</cp:revision>
  <dcterms:created xsi:type="dcterms:W3CDTF">2020-07-24T08:58:16Z</dcterms:created>
  <dcterms:modified xsi:type="dcterms:W3CDTF">2020-07-27T07:29:10Z</dcterms:modified>
</cp:coreProperties>
</file>