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844A3-2C4F-4496-BE90-3CD10CF5B8CF}" type="datetimeFigureOut">
              <a:rPr lang="ru-RU" smtClean="0"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A9258-6FAF-4FFF-8F6C-3A641DF4708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rcRect l="2870" r="2870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6625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1028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10953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Экран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Виктория</dc:creator>
  <cp:lastModifiedBy>Виктория</cp:lastModifiedBy>
  <cp:revision>2</cp:revision>
  <dcterms:created xsi:type="dcterms:W3CDTF">2020-07-20T13:09:31Z</dcterms:created>
  <dcterms:modified xsi:type="dcterms:W3CDTF">2020-07-20T13:15:26Z</dcterms:modified>
</cp:coreProperties>
</file>