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8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8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50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561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43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55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99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53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382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4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48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37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27C89-D030-4FC7-B576-1305141A413F}" type="datetimeFigureOut">
              <a:rPr lang="ru-RU" smtClean="0"/>
              <a:t>02.04.20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E6ED8-593E-46E4-8F28-CE510FFEC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345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21185" y="841347"/>
            <a:ext cx="73054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7200" b="1" dirty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«</a:t>
            </a:r>
            <a:r>
              <a:rPr lang="ru-RU" sz="7200" b="1" dirty="0" smtClean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Волшебник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7200" b="1" dirty="0" smtClean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 </a:t>
            </a:r>
            <a:r>
              <a:rPr lang="ru-RU" sz="7200" b="1" dirty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из </a:t>
            </a:r>
            <a:endParaRPr lang="ru-RU" sz="7200" b="1" dirty="0" smtClean="0">
              <a:ln w="19050">
                <a:solidFill>
                  <a:srgbClr val="69676D">
                    <a:tint val="1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  <a:cs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7200" b="1" dirty="0" smtClean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Копенгагена</a:t>
            </a:r>
            <a:r>
              <a:rPr lang="ru-RU" sz="7200" b="1" dirty="0">
                <a:ln w="19050">
                  <a:solidFill>
                    <a:srgbClr val="69676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Arial" charset="0"/>
              </a:rPr>
              <a:t>»</a:t>
            </a:r>
            <a:endParaRPr lang="ru-RU" sz="7200" b="1" dirty="0">
              <a:ln w="19050">
                <a:solidFill>
                  <a:srgbClr val="69676D">
                    <a:tint val="1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96391" y="555961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Arial" charset="0"/>
              </a:rPr>
              <a:t>215 лет со дня рождения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Arial" charset="0"/>
              </a:rPr>
              <a:t>Г.Х.Андерсена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55961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Arial" charset="0"/>
              </a:rPr>
              <a:t>МБУ «Библиотека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charset="0"/>
              </a:rPr>
              <a:t>Пшехского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Arial" charset="0"/>
              </a:rPr>
              <a:t> сельского поселения»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Arial" charset="0"/>
            </a:endParaRPr>
          </a:p>
        </p:txBody>
      </p:sp>
      <p:pic>
        <p:nvPicPr>
          <p:cNvPr id="7" name="Стихотворение Киры - Фоновая к.. (qmusic.m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9879" y="6310523"/>
            <a:ext cx="406400" cy="406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216" y="312537"/>
            <a:ext cx="4133133" cy="5035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309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62605"/>
            <a:ext cx="5127851" cy="64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24599" y="311988"/>
            <a:ext cx="51054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Ганс Христиан Андерсен родился 2 апреля 1805 года в городе Оденсе на острове </a:t>
            </a:r>
            <a:r>
              <a:rPr lang="ru-RU" alt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Фюн</a:t>
            </a: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(Дания). Отец Андерсена был сапожником и, по воспоминаниям самого Андерсена , «богато одаренной поэтической натурой». Он и привил будущему литератору любовь к книгам: по вечерам читал вслух Библию, исторические романы.</a:t>
            </a:r>
            <a:endParaRPr lang="ru-RU" alt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29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139" y="595836"/>
            <a:ext cx="9491662" cy="487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76454" y="5676742"/>
            <a:ext cx="58826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 Андерсена в Оденсе</a:t>
            </a:r>
            <a:endParaRPr lang="ru-RU" altLang="ru-RU" sz="4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43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74" y="266699"/>
            <a:ext cx="5009469" cy="6218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64087" y="959978"/>
            <a:ext cx="5029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Мать  Андерсена -Анна Мари </a:t>
            </a:r>
            <a:r>
              <a:rPr lang="ru-RU" alt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Андерсдаттер</a:t>
            </a: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(1775—1833), была прачкой. </a:t>
            </a:r>
            <a:r>
              <a:rPr lang="ru-RU" altLang="ru-RU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Ханс</a:t>
            </a: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единственным ребенком, и родители стремились дать ему образование, облегчить путь к самостоятельной жизни, обрести профессию, однако средства их были незначительными. Жизнь семьи была тяжелой.</a:t>
            </a:r>
            <a:endParaRPr lang="ru-RU" alt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090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236382"/>
            <a:ext cx="5987143" cy="6385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33457" y="817325"/>
            <a:ext cx="57585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Начальное образование Андерсен получил в школе для бедняков. Там преподавали только Закон Божий, письмо и арифметику. Учился Андерсен плохо, уроков почти не готовил. Гораздо с большим удовольствием он рассказывал друзьям вымышленные истории, героем которых был сам. Этим историям, разумеется, никто не верил.</a:t>
            </a:r>
            <a:endParaRPr lang="ru-RU" alt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0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9" y="174171"/>
            <a:ext cx="4810125" cy="6532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00057" y="459271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1829 году Ганс-Христиан отправился искать счастья в датской столице. Мать не очень хотела его отпускать, но думала, что поездка будет недолгой - мол, попробует и вернется. Но по собственному признанию Ганса-</a:t>
            </a:r>
            <a:r>
              <a:rPr lang="ru-RU" altLang="ru-RU" sz="2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Христиана</a:t>
            </a:r>
            <a:r>
              <a:rPr lang="ru-RU" alt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он уезжал из дома, чтобы прославиться, и готов был на все, чтобы добиться успеха. О возвращении в Оденсе не могло быть и речи. Внешность у него была очень непрезентабельная. Андерсен был высоким, нескладным и очень худым. Окружающие смеялись над его длинным носом и тонкой шеей. Но он очень хотел играть на сцене, и его все же взяли в Королевский театр. В датской столице он сумел продолжить обучение. Король Фредерик VI, тот самый </a:t>
            </a:r>
            <a:r>
              <a:rPr lang="ru-RU" altLang="ru-RU" sz="2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Фритс</a:t>
            </a:r>
            <a:r>
              <a:rPr lang="ru-RU" alt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 которым Ганс-Христиан якобы дружил в детстве, дал возможность ему учиться за казенный счет, причем в престижных школах. </a:t>
            </a:r>
            <a:endParaRPr lang="ru-RU" altLang="ru-RU" sz="2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00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2875"/>
            <a:ext cx="5932714" cy="627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11685" y="197304"/>
            <a:ext cx="520337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Андерсен ценил настоящее искусство и стремился оставить в нем свой след. И особенно хотел прославиться как актер. Он очень много работал. Но, несмотря на старания, Гансу так и не удалось стать великим артистом. Он всегда оставался на вторых ролях, несколько раз уходил из Королевского театра, потом возвращался снова. Не имели успеха и его пьесы. А вот необычные истории публике очень даже нравились. Первым успехом стала книга “Пешее путешествие от канала </a:t>
            </a:r>
            <a:r>
              <a:rPr kumimoji="0" lang="ru-RU" alt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Холмен</a:t>
            </a: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к восточной оконечности </a:t>
            </a:r>
            <a:r>
              <a:rPr kumimoji="0" lang="ru-RU" alt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Амагера</a:t>
            </a: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”, которая была представлена вниманию читателей в 1829 году. В ней Андерсен описал свои собственные приключения по пути из родительского дома в Копенгаген. Нельзя сказать, что сразу после выхода книги он проснулся знаменитым, но книга довольно быстро разошлась.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74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03" y="703684"/>
            <a:ext cx="6388554" cy="567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51915" y="725088"/>
            <a:ext cx="47461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В 1847 году выходит первая автобиографическая книга Андерсена "Сказка моей жизни". Существует мнение, что эта работа писателя не такая захватывающая, как сказки, поскольку в ней он много жалуется на критиков (надо сказать, что негативные отзывы всегда очень расстраивали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Ханса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 </a:t>
            </a:r>
            <a:r>
              <a:rPr lang="ru-RU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Кристиана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) и подробно описывает все детали встреч с известными людьми своего времени, с которыми он очень любил заводить знакомства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19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232683"/>
            <a:ext cx="6422571" cy="6287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98772" y="654430"/>
            <a:ext cx="578031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С 1840-х годов популярность Андерсена росла не только в родной Дании, но и за ее пределами. Во всех своих путешествиях он встречал поклонников, среди которых были и известные люди. Больше того, к концу жизни Андерсен стал настолько популярен, что в Англии его признали величайшим писателем из ныне живущих..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Arial" charset="0"/>
              </a:rPr>
              <a:t>В 1867 году писатель приехал в родной Оденсе, где ему присвоили звание почетного гражданина города, а чуть позже датский король личным указом даровал ему должность статского советника.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52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7780">
            <a:off x="378659" y="452183"/>
            <a:ext cx="2286000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1020">
            <a:off x="2891928" y="221754"/>
            <a:ext cx="19415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4635">
            <a:off x="106532" y="3031766"/>
            <a:ext cx="2428875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9579">
            <a:off x="2953614" y="2787268"/>
            <a:ext cx="2000250" cy="34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955277" y="262039"/>
            <a:ext cx="504843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Андерсен пробовал писать и романы, и новеллы, и рассказы, и стихи, короткие и длинные. Творчество его влекло, он просто не мог остановиться. Но лучше всего удавались ему сказки. В своих прозаических произведениях он рассказывал о самой обычной жизни, которая на самом деле не столь уж обычна, в ней происходят удивительные события. Он хорошо знал народные сказки, так что в его произведениях переплетаются придуманные им сюжеты и некоторые моменты из европейского эпоса. Так появились его “Сказки, рассказанные детям”. Книжка вышла в конце 30-х гг., и в нее вошли столь любимые многими поколениями ребятишек “Огниво”, “Свинопас”, “Дикие лебеди” и многое другое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2864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566" y="218982"/>
            <a:ext cx="8922058" cy="4815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3746" y="5321285"/>
            <a:ext cx="93836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Недалеко от Санкт-Петербурга есть детская игрушечная крепость, которая так и называется “</a:t>
            </a:r>
            <a:r>
              <a:rPr kumimoji="0" lang="ru-RU" alt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Андерсенград</a:t>
            </a: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”. В ней находятся несколько скульптур, изображающих персонажи Андерсена. Городок построен в прошлом веке. Там каждый год отмечают день рождения писателя. 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7494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43" y="304883"/>
            <a:ext cx="8913181" cy="6238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323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30" y="624860"/>
            <a:ext cx="6523423" cy="5619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367044" y="873877"/>
            <a:ext cx="25656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знаменитому сказочнику установлен у городской ратуши в Копенгагене. Его именем назван бульвар в центре города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72374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322" y="382485"/>
            <a:ext cx="6081236" cy="60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666884" y="1410549"/>
            <a:ext cx="315157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Копенгагене есть знаменитый памятник Русалочке – героине сказки Х.-К. Андерсена.</a:t>
            </a:r>
            <a:endParaRPr lang="ru-RU" altLang="ru-RU" sz="3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08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84" y="159797"/>
            <a:ext cx="5292894" cy="631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912465" y="1581951"/>
            <a:ext cx="29296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Оденсе - памятник стойкому оловянному солдатику.</a:t>
            </a:r>
            <a:endParaRPr lang="ru-RU" altLang="ru-RU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9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27" y="93127"/>
            <a:ext cx="7271367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30764" y="4907499"/>
            <a:ext cx="767622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и взрослые по всему миру отлично знают имя известного писателя из Дании Ганса </a:t>
            </a:r>
            <a:r>
              <a:rPr lang="ru-RU" altLang="ru-RU" sz="2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Христиана</a:t>
            </a:r>
            <a:r>
              <a:rPr lang="ru-RU" alt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Андерсена, произведения которого можно читать на 150 разных языках. Не в одном поколении дети с удовольствием слушают, как родители им читают интересные сказки популярного мастера пера</a:t>
            </a:r>
            <a:r>
              <a:rPr lang="ru-RU" alt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altLang="ru-RU" sz="1600" dirty="0">
              <a:solidFill>
                <a:prstClr val="black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91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2131" y="2562854"/>
            <a:ext cx="9419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5400" b="1" cap="all" dirty="0">
                <a:ln w="9000" cmpd="sng">
                  <a:solidFill>
                    <a:srgbClr val="6585CF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6585CF">
                        <a:shade val="20000"/>
                        <a:satMod val="245000"/>
                      </a:srgbClr>
                    </a:gs>
                    <a:gs pos="43000">
                      <a:srgbClr val="6585CF">
                        <a:satMod val="255000"/>
                      </a:srgbClr>
                    </a:gs>
                    <a:gs pos="48000">
                      <a:srgbClr val="6585CF">
                        <a:shade val="85000"/>
                        <a:satMod val="255000"/>
                      </a:srgbClr>
                    </a:gs>
                    <a:gs pos="100000">
                      <a:srgbClr val="6585CF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Arial" charset="0"/>
              </a:rPr>
              <a:t>Спасибо за внимание</a:t>
            </a:r>
            <a:endParaRPr lang="ru-RU" sz="5400" b="1" cap="all" dirty="0">
              <a:ln w="9000" cmpd="sng">
                <a:solidFill>
                  <a:srgbClr val="6585CF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6585CF">
                      <a:shade val="20000"/>
                      <a:satMod val="245000"/>
                    </a:srgbClr>
                  </a:gs>
                  <a:gs pos="43000">
                    <a:srgbClr val="6585CF">
                      <a:satMod val="255000"/>
                    </a:srgbClr>
                  </a:gs>
                  <a:gs pos="48000">
                    <a:srgbClr val="6585CF">
                      <a:shade val="85000"/>
                      <a:satMod val="255000"/>
                    </a:srgbClr>
                  </a:gs>
                  <a:gs pos="100000">
                    <a:srgbClr val="6585CF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71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688</Words>
  <Application>Microsoft Office PowerPoint</Application>
  <PresentationFormat>Широкоэкранный</PresentationFormat>
  <Paragraphs>21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6</cp:revision>
  <dcterms:created xsi:type="dcterms:W3CDTF">2020-04-02T08:22:27Z</dcterms:created>
  <dcterms:modified xsi:type="dcterms:W3CDTF">2020-04-02T09:19:19Z</dcterms:modified>
</cp:coreProperties>
</file>